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307" r:id="rId2"/>
    <p:sldId id="29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D0FB10-BC6C-453C-99F9-FDEDB553C437}" v="208" dt="2025-03-07T01:07:03.795"/>
  </p1510:revLst>
</p1510:revInfo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1" autoAdjust="0"/>
    <p:restoredTop sz="94660"/>
  </p:normalViewPr>
  <p:slideViewPr>
    <p:cSldViewPr snapToGrid="0">
      <p:cViewPr>
        <p:scale>
          <a:sx n="49" d="100"/>
          <a:sy n="49" d="100"/>
        </p:scale>
        <p:origin x="42" y="-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O'Neill" userId="c2606ec4d68ca68b" providerId="LiveId" clId="{AAD0FB10-BC6C-453C-99F9-FDEDB553C437}"/>
    <pc:docChg chg="undo custSel modSld">
      <pc:chgData name="Mark O'Neill" userId="c2606ec4d68ca68b" providerId="LiveId" clId="{AAD0FB10-BC6C-453C-99F9-FDEDB553C437}" dt="2025-03-07T01:07:03.792" v="850"/>
      <pc:docMkLst>
        <pc:docMk/>
      </pc:docMkLst>
      <pc:sldChg chg="addSp delSp modSp mod modTransition setBg modAnim">
        <pc:chgData name="Mark O'Neill" userId="c2606ec4d68ca68b" providerId="LiveId" clId="{AAD0FB10-BC6C-453C-99F9-FDEDB553C437}" dt="2025-03-07T01:07:03.792" v="850"/>
        <pc:sldMkLst>
          <pc:docMk/>
          <pc:sldMk cId="0" sldId="297"/>
        </pc:sldMkLst>
        <pc:spChg chg="mod">
          <ac:chgData name="Mark O'Neill" userId="c2606ec4d68ca68b" providerId="LiveId" clId="{AAD0FB10-BC6C-453C-99F9-FDEDB553C437}" dt="2025-03-06T21:45:54.764" v="732" actId="14100"/>
          <ac:spMkLst>
            <pc:docMk/>
            <pc:sldMk cId="0" sldId="297"/>
            <ac:spMk id="2" creationId="{00000000-0000-0000-0000-000000000000}"/>
          </ac:spMkLst>
        </pc:spChg>
        <pc:spChg chg="del">
          <ac:chgData name="Mark O'Neill" userId="c2606ec4d68ca68b" providerId="LiveId" clId="{AAD0FB10-BC6C-453C-99F9-FDEDB553C437}" dt="2025-03-06T21:32:56.851" v="615" actId="26606"/>
          <ac:spMkLst>
            <pc:docMk/>
            <pc:sldMk cId="0" sldId="297"/>
            <ac:spMk id="10" creationId="{35DB3719-6FDC-4E5D-891D-FF40B7300F64}"/>
          </ac:spMkLst>
        </pc:spChg>
        <pc:spChg chg="del">
          <ac:chgData name="Mark O'Neill" userId="c2606ec4d68ca68b" providerId="LiveId" clId="{AAD0FB10-BC6C-453C-99F9-FDEDB553C437}" dt="2025-03-06T21:32:56.851" v="615" actId="26606"/>
          <ac:spMkLst>
            <pc:docMk/>
            <pc:sldMk cId="0" sldId="297"/>
            <ac:spMk id="12" creationId="{E0CBAC23-2E3F-4A90-BA59-F8299F6A5439}"/>
          </ac:spMkLst>
        </pc:spChg>
        <pc:spChg chg="add">
          <ac:chgData name="Mark O'Neill" userId="c2606ec4d68ca68b" providerId="LiveId" clId="{AAD0FB10-BC6C-453C-99F9-FDEDB553C437}" dt="2025-03-06T21:32:56.851" v="615" actId="26606"/>
          <ac:spMkLst>
            <pc:docMk/>
            <pc:sldMk cId="0" sldId="297"/>
            <ac:spMk id="17" creationId="{BACC6370-2D7E-4714-9D71-7542949D7D5D}"/>
          </ac:spMkLst>
        </pc:spChg>
        <pc:spChg chg="add del">
          <ac:chgData name="Mark O'Neill" userId="c2606ec4d68ca68b" providerId="LiveId" clId="{AAD0FB10-BC6C-453C-99F9-FDEDB553C437}" dt="2025-03-06T21:33:55.584" v="619" actId="26606"/>
          <ac:spMkLst>
            <pc:docMk/>
            <pc:sldMk cId="0" sldId="297"/>
            <ac:spMk id="19" creationId="{256B2C21-A230-48C0-8DF1-C46611373C44}"/>
          </ac:spMkLst>
        </pc:spChg>
        <pc:spChg chg="add del">
          <ac:chgData name="Mark O'Neill" userId="c2606ec4d68ca68b" providerId="LiveId" clId="{AAD0FB10-BC6C-453C-99F9-FDEDB553C437}" dt="2025-03-06T21:33:55.584" v="619" actId="26606"/>
          <ac:spMkLst>
            <pc:docMk/>
            <pc:sldMk cId="0" sldId="297"/>
            <ac:spMk id="21" creationId="{3847E18C-932D-4C95-AABA-FEC7C9499AD7}"/>
          </ac:spMkLst>
        </pc:spChg>
        <pc:spChg chg="add del">
          <ac:chgData name="Mark O'Neill" userId="c2606ec4d68ca68b" providerId="LiveId" clId="{AAD0FB10-BC6C-453C-99F9-FDEDB553C437}" dt="2025-03-06T21:33:55.584" v="619" actId="26606"/>
          <ac:spMkLst>
            <pc:docMk/>
            <pc:sldMk cId="0" sldId="297"/>
            <ac:spMk id="23" creationId="{3150CB11-0C61-439E-910F-5787759E72A0}"/>
          </ac:spMkLst>
        </pc:spChg>
        <pc:spChg chg="add del">
          <ac:chgData name="Mark O'Neill" userId="c2606ec4d68ca68b" providerId="LiveId" clId="{AAD0FB10-BC6C-453C-99F9-FDEDB553C437}" dt="2025-03-06T21:33:55.584" v="619" actId="26606"/>
          <ac:spMkLst>
            <pc:docMk/>
            <pc:sldMk cId="0" sldId="297"/>
            <ac:spMk id="25" creationId="{43F8A58B-5155-44CE-A5FF-7647B47D0A7A}"/>
          </ac:spMkLst>
        </pc:spChg>
        <pc:spChg chg="add del">
          <ac:chgData name="Mark O'Neill" userId="c2606ec4d68ca68b" providerId="LiveId" clId="{AAD0FB10-BC6C-453C-99F9-FDEDB553C437}" dt="2025-03-06T21:33:55.584" v="619" actId="26606"/>
          <ac:spMkLst>
            <pc:docMk/>
            <pc:sldMk cId="0" sldId="297"/>
            <ac:spMk id="27" creationId="{443F2ACA-E6D6-4028-82DD-F03C262D5DE6}"/>
          </ac:spMkLst>
        </pc:spChg>
        <pc:spChg chg="add">
          <ac:chgData name="Mark O'Neill" userId="c2606ec4d68ca68b" providerId="LiveId" clId="{AAD0FB10-BC6C-453C-99F9-FDEDB553C437}" dt="2025-03-06T21:33:55.584" v="619" actId="26606"/>
          <ac:spMkLst>
            <pc:docMk/>
            <pc:sldMk cId="0" sldId="297"/>
            <ac:spMk id="34" creationId="{256B2C21-A230-48C0-8DF1-C46611373C44}"/>
          </ac:spMkLst>
        </pc:spChg>
        <pc:spChg chg="add">
          <ac:chgData name="Mark O'Neill" userId="c2606ec4d68ca68b" providerId="LiveId" clId="{AAD0FB10-BC6C-453C-99F9-FDEDB553C437}" dt="2025-03-06T21:33:55.584" v="619" actId="26606"/>
          <ac:spMkLst>
            <pc:docMk/>
            <pc:sldMk cId="0" sldId="297"/>
            <ac:spMk id="36" creationId="{3847E18C-932D-4C95-AABA-FEC7C9499AD7}"/>
          </ac:spMkLst>
        </pc:spChg>
        <pc:spChg chg="add">
          <ac:chgData name="Mark O'Neill" userId="c2606ec4d68ca68b" providerId="LiveId" clId="{AAD0FB10-BC6C-453C-99F9-FDEDB553C437}" dt="2025-03-06T21:33:55.584" v="619" actId="26606"/>
          <ac:spMkLst>
            <pc:docMk/>
            <pc:sldMk cId="0" sldId="297"/>
            <ac:spMk id="38" creationId="{3150CB11-0C61-439E-910F-5787759E72A0}"/>
          </ac:spMkLst>
        </pc:spChg>
        <pc:spChg chg="add">
          <ac:chgData name="Mark O'Neill" userId="c2606ec4d68ca68b" providerId="LiveId" clId="{AAD0FB10-BC6C-453C-99F9-FDEDB553C437}" dt="2025-03-06T21:33:55.584" v="619" actId="26606"/>
          <ac:spMkLst>
            <pc:docMk/>
            <pc:sldMk cId="0" sldId="297"/>
            <ac:spMk id="40" creationId="{43F8A58B-5155-44CE-A5FF-7647B47D0A7A}"/>
          </ac:spMkLst>
        </pc:spChg>
        <pc:spChg chg="add">
          <ac:chgData name="Mark O'Neill" userId="c2606ec4d68ca68b" providerId="LiveId" clId="{AAD0FB10-BC6C-453C-99F9-FDEDB553C437}" dt="2025-03-06T21:33:55.584" v="619" actId="26606"/>
          <ac:spMkLst>
            <pc:docMk/>
            <pc:sldMk cId="0" sldId="297"/>
            <ac:spMk id="42" creationId="{443F2ACA-E6D6-4028-82DD-F03C262D5DE6}"/>
          </ac:spMkLst>
        </pc:spChg>
        <pc:graphicFrameChg chg="mod modGraphic">
          <ac:chgData name="Mark O'Neill" userId="c2606ec4d68ca68b" providerId="LiveId" clId="{AAD0FB10-BC6C-453C-99F9-FDEDB553C437}" dt="2025-03-06T21:47:04.725" v="736"/>
          <ac:graphicFrameMkLst>
            <pc:docMk/>
            <pc:sldMk cId="0" sldId="297"/>
            <ac:graphicFrameMk id="5" creationId="{DF76ABEF-02EF-363B-9566-C77F57D53B3D}"/>
          </ac:graphicFrameMkLst>
        </pc:graphicFrameChg>
        <pc:picChg chg="add del mod">
          <ac:chgData name="Mark O'Neill" userId="c2606ec4d68ca68b" providerId="LiveId" clId="{AAD0FB10-BC6C-453C-99F9-FDEDB553C437}" dt="2025-03-07T00:52:46.944" v="825"/>
          <ac:picMkLst>
            <pc:docMk/>
            <pc:sldMk cId="0" sldId="297"/>
            <ac:picMk id="7" creationId="{399DAE13-2C1A-F64C-97BD-A67A6D87B73C}"/>
          </ac:picMkLst>
        </pc:picChg>
        <pc:picChg chg="add del mod ord">
          <ac:chgData name="Mark O'Neill" userId="c2606ec4d68ca68b" providerId="LiveId" clId="{AAD0FB10-BC6C-453C-99F9-FDEDB553C437}" dt="2025-03-07T00:52:54.415" v="826"/>
          <ac:picMkLst>
            <pc:docMk/>
            <pc:sldMk cId="0" sldId="297"/>
            <ac:picMk id="47" creationId="{E89A4A58-CD26-B88C-1BD7-16D10A8E64ED}"/>
          </ac:picMkLst>
        </pc:picChg>
        <pc:picChg chg="add del mod">
          <ac:chgData name="Mark O'Neill" userId="c2606ec4d68ca68b" providerId="LiveId" clId="{AAD0FB10-BC6C-453C-99F9-FDEDB553C437}" dt="2025-03-07T01:00:48.309" v="846"/>
          <ac:picMkLst>
            <pc:docMk/>
            <pc:sldMk cId="0" sldId="297"/>
            <ac:picMk id="48" creationId="{463A3A91-DCDF-231A-4181-6C8E015FE702}"/>
          </ac:picMkLst>
        </pc:picChg>
        <pc:picChg chg="add del mod ord">
          <ac:chgData name="Mark O'Neill" userId="c2606ec4d68ca68b" providerId="LiveId" clId="{AAD0FB10-BC6C-453C-99F9-FDEDB553C437}" dt="2025-03-07T01:02:38.667" v="847"/>
          <ac:picMkLst>
            <pc:docMk/>
            <pc:sldMk cId="0" sldId="297"/>
            <ac:picMk id="52" creationId="{A283C642-6E63-04C2-F884-86E55EC41865}"/>
          </ac:picMkLst>
        </pc:picChg>
        <pc:picChg chg="add del mod">
          <ac:chgData name="Mark O'Neill" userId="c2606ec4d68ca68b" providerId="LiveId" clId="{AAD0FB10-BC6C-453C-99F9-FDEDB553C437}" dt="2025-03-07T01:04:01.907" v="849"/>
          <ac:picMkLst>
            <pc:docMk/>
            <pc:sldMk cId="0" sldId="297"/>
            <ac:picMk id="53" creationId="{4D425736-A9B9-9119-337D-497E29C78F40}"/>
          </ac:picMkLst>
        </pc:picChg>
        <pc:picChg chg="add del mod ord">
          <ac:chgData name="Mark O'Neill" userId="c2606ec4d68ca68b" providerId="LiveId" clId="{AAD0FB10-BC6C-453C-99F9-FDEDB553C437}" dt="2025-03-07T01:07:03.792" v="850"/>
          <ac:picMkLst>
            <pc:docMk/>
            <pc:sldMk cId="0" sldId="297"/>
            <ac:picMk id="56" creationId="{6D189677-F5AD-91E5-D819-0105D3EFA535}"/>
          </ac:picMkLst>
        </pc:picChg>
        <pc:picChg chg="add mod">
          <ac:chgData name="Mark O'Neill" userId="c2606ec4d68ca68b" providerId="LiveId" clId="{AAD0FB10-BC6C-453C-99F9-FDEDB553C437}" dt="2025-03-07T01:07:03.792" v="850"/>
          <ac:picMkLst>
            <pc:docMk/>
            <pc:sldMk cId="0" sldId="297"/>
            <ac:picMk id="57" creationId="{59900E96-8D31-CFFE-B7F7-81C13C53FE19}"/>
          </ac:picMkLst>
        </pc:picChg>
        <pc:inkChg chg="add del">
          <ac:chgData name="Mark O'Neill" userId="c2606ec4d68ca68b" providerId="LiveId" clId="{AAD0FB10-BC6C-453C-99F9-FDEDB553C437}" dt="2025-03-07T00:45:50.864" v="810" actId="478"/>
          <ac:inkMkLst>
            <pc:docMk/>
            <pc:sldMk cId="0" sldId="297"/>
            <ac:inkMk id="28" creationId="{9A1402FC-029A-A03E-7FFF-FDCA4E3B529B}"/>
          </ac:inkMkLst>
        </pc:inkChg>
      </pc:sldChg>
      <pc:sldChg chg="addSp delSp modSp mod modTransition setBg modAnim setClrOvrMap">
        <pc:chgData name="Mark O'Neill" userId="c2606ec4d68ca68b" providerId="LiveId" clId="{AAD0FB10-BC6C-453C-99F9-FDEDB553C437}" dt="2025-03-07T01:00:19.032" v="844"/>
        <pc:sldMkLst>
          <pc:docMk/>
          <pc:sldMk cId="1990953869" sldId="307"/>
        </pc:sldMkLst>
        <pc:spChg chg="add del mod">
          <ac:chgData name="Mark O'Neill" userId="c2606ec4d68ca68b" providerId="LiveId" clId="{AAD0FB10-BC6C-453C-99F9-FDEDB553C437}" dt="2025-03-06T21:28:19.001" v="478" actId="20577"/>
          <ac:spMkLst>
            <pc:docMk/>
            <pc:sldMk cId="1990953869" sldId="307"/>
            <ac:spMk id="2" creationId="{E828BAAC-F331-3996-323F-875FFA4C2484}"/>
          </ac:spMkLst>
        </pc:spChg>
        <pc:spChg chg="add del">
          <ac:chgData name="Mark O'Neill" userId="c2606ec4d68ca68b" providerId="LiveId" clId="{AAD0FB10-BC6C-453C-99F9-FDEDB553C437}" dt="2025-03-06T20:10:18.815" v="44" actId="26606"/>
          <ac:spMkLst>
            <pc:docMk/>
            <pc:sldMk cId="1990953869" sldId="307"/>
            <ac:spMk id="9" creationId="{35DB3719-6FDC-4E5D-891D-FF40B7300F64}"/>
          </ac:spMkLst>
        </pc:spChg>
        <pc:spChg chg="add del">
          <ac:chgData name="Mark O'Neill" userId="c2606ec4d68ca68b" providerId="LiveId" clId="{AAD0FB10-BC6C-453C-99F9-FDEDB553C437}" dt="2025-03-06T20:10:18.815" v="44" actId="26606"/>
          <ac:spMkLst>
            <pc:docMk/>
            <pc:sldMk cId="1990953869" sldId="307"/>
            <ac:spMk id="11" creationId="{E0CBAC23-2E3F-4A90-BA59-F8299F6A5439}"/>
          </ac:spMkLst>
        </pc:spChg>
        <pc:spChg chg="add del mod">
          <ac:chgData name="Mark O'Neill" userId="c2606ec4d68ca68b" providerId="LiveId" clId="{AAD0FB10-BC6C-453C-99F9-FDEDB553C437}" dt="2025-03-06T21:18:26.833" v="437" actId="478"/>
          <ac:spMkLst>
            <pc:docMk/>
            <pc:sldMk cId="1990953869" sldId="307"/>
            <ac:spMk id="12" creationId="{47506E44-8BAF-CEE8-0CBE-1D453E01D447}"/>
          </ac:spMkLst>
        </pc:spChg>
        <pc:spChg chg="add mod">
          <ac:chgData name="Mark O'Neill" userId="c2606ec4d68ca68b" providerId="LiveId" clId="{AAD0FB10-BC6C-453C-99F9-FDEDB553C437}" dt="2025-03-06T21:28:25.443" v="481" actId="20577"/>
          <ac:spMkLst>
            <pc:docMk/>
            <pc:sldMk cId="1990953869" sldId="307"/>
            <ac:spMk id="14" creationId="{D754A1AC-C1E5-54FB-2191-6FF7C673B132}"/>
          </ac:spMkLst>
        </pc:spChg>
        <pc:spChg chg="add del">
          <ac:chgData name="Mark O'Neill" userId="c2606ec4d68ca68b" providerId="LiveId" clId="{AAD0FB10-BC6C-453C-99F9-FDEDB553C437}" dt="2025-03-06T20:10:04.605" v="39" actId="26606"/>
          <ac:spMkLst>
            <pc:docMk/>
            <pc:sldMk cId="1990953869" sldId="307"/>
            <ac:spMk id="16" creationId="{35DB3719-6FDC-4E5D-891D-FF40B7300F64}"/>
          </ac:spMkLst>
        </pc:spChg>
        <pc:spChg chg="add del">
          <ac:chgData name="Mark O'Neill" userId="c2606ec4d68ca68b" providerId="LiveId" clId="{AAD0FB10-BC6C-453C-99F9-FDEDB553C437}" dt="2025-03-06T20:10:18.757" v="43" actId="26606"/>
          <ac:spMkLst>
            <pc:docMk/>
            <pc:sldMk cId="1990953869" sldId="307"/>
            <ac:spMk id="17" creationId="{B50AB553-2A96-4A92-96F2-93548E096954}"/>
          </ac:spMkLst>
        </pc:spChg>
        <pc:spChg chg="add del">
          <ac:chgData name="Mark O'Neill" userId="c2606ec4d68ca68b" providerId="LiveId" clId="{AAD0FB10-BC6C-453C-99F9-FDEDB553C437}" dt="2025-03-06T20:10:04.605" v="39" actId="26606"/>
          <ac:spMkLst>
            <pc:docMk/>
            <pc:sldMk cId="1990953869" sldId="307"/>
            <ac:spMk id="18" creationId="{E0CBAC23-2E3F-4A90-BA59-F8299F6A5439}"/>
          </ac:spMkLst>
        </pc:spChg>
        <pc:spChg chg="add del">
          <ac:chgData name="Mark O'Neill" userId="c2606ec4d68ca68b" providerId="LiveId" clId="{AAD0FB10-BC6C-453C-99F9-FDEDB553C437}" dt="2025-03-06T20:50:39.079" v="73" actId="26606"/>
          <ac:spMkLst>
            <pc:docMk/>
            <pc:sldMk cId="1990953869" sldId="307"/>
            <ac:spMk id="19" creationId="{9DBC8166-481C-4473-95F5-9A5B9073B7F1}"/>
          </ac:spMkLst>
        </pc:spChg>
        <pc:spChg chg="add del">
          <ac:chgData name="Mark O'Neill" userId="c2606ec4d68ca68b" providerId="LiveId" clId="{AAD0FB10-BC6C-453C-99F9-FDEDB553C437}" dt="2025-03-06T20:10:11.937" v="41" actId="26606"/>
          <ac:spMkLst>
            <pc:docMk/>
            <pc:sldMk cId="1990953869" sldId="307"/>
            <ac:spMk id="20" creationId="{2E442304-DDBD-4F7B-8017-36BCC863FB40}"/>
          </ac:spMkLst>
        </pc:spChg>
        <pc:spChg chg="add del">
          <ac:chgData name="Mark O'Neill" userId="c2606ec4d68ca68b" providerId="LiveId" clId="{AAD0FB10-BC6C-453C-99F9-FDEDB553C437}" dt="2025-03-06T20:10:11.937" v="41" actId="26606"/>
          <ac:spMkLst>
            <pc:docMk/>
            <pc:sldMk cId="1990953869" sldId="307"/>
            <ac:spMk id="21" creationId="{5E107275-3853-46FD-A241-DE4355A42675}"/>
          </ac:spMkLst>
        </pc:spChg>
        <pc:spChg chg="add del">
          <ac:chgData name="Mark O'Neill" userId="c2606ec4d68ca68b" providerId="LiveId" clId="{AAD0FB10-BC6C-453C-99F9-FDEDB553C437}" dt="2025-03-06T20:50:39.079" v="73" actId="26606"/>
          <ac:spMkLst>
            <pc:docMk/>
            <pc:sldMk cId="1990953869" sldId="307"/>
            <ac:spMk id="22" creationId="{A5A5CE6E-90AF-4D43-A014-1F9EC83EB93D}"/>
          </ac:spMkLst>
        </pc:spChg>
        <pc:spChg chg="add mod">
          <ac:chgData name="Mark O'Neill" userId="c2606ec4d68ca68b" providerId="LiveId" clId="{AAD0FB10-BC6C-453C-99F9-FDEDB553C437}" dt="2025-03-07T00:46:45.822" v="820" actId="14100"/>
          <ac:spMkLst>
            <pc:docMk/>
            <pc:sldMk cId="1990953869" sldId="307"/>
            <ac:spMk id="23" creationId="{D5CD52E7-AF98-0A0E-9374-41EECB966D99}"/>
          </ac:spMkLst>
        </pc:spChg>
        <pc:spChg chg="add del">
          <ac:chgData name="Mark O'Neill" userId="c2606ec4d68ca68b" providerId="LiveId" clId="{AAD0FB10-BC6C-453C-99F9-FDEDB553C437}" dt="2025-03-06T20:50:39.005" v="72" actId="26606"/>
          <ac:spMkLst>
            <pc:docMk/>
            <pc:sldMk cId="1990953869" sldId="307"/>
            <ac:spMk id="27" creationId="{44AD29B6-BF3B-4407-9E75-52DF8E3B29F1}"/>
          </ac:spMkLst>
        </pc:spChg>
        <pc:spChg chg="add del">
          <ac:chgData name="Mark O'Neill" userId="c2606ec4d68ca68b" providerId="LiveId" clId="{AAD0FB10-BC6C-453C-99F9-FDEDB553C437}" dt="2025-03-06T20:50:39.005" v="72" actId="26606"/>
          <ac:spMkLst>
            <pc:docMk/>
            <pc:sldMk cId="1990953869" sldId="307"/>
            <ac:spMk id="29" creationId="{55F8BA08-3E38-4B70-B93A-74F08E092206}"/>
          </ac:spMkLst>
        </pc:spChg>
        <pc:spChg chg="add del">
          <ac:chgData name="Mark O'Neill" userId="c2606ec4d68ca68b" providerId="LiveId" clId="{AAD0FB10-BC6C-453C-99F9-FDEDB553C437}" dt="2025-03-06T20:50:39.005" v="72" actId="26606"/>
          <ac:spMkLst>
            <pc:docMk/>
            <pc:sldMk cId="1990953869" sldId="307"/>
            <ac:spMk id="31" creationId="{357F1B33-79AB-4A71-8CEC-4546D709B8C8}"/>
          </ac:spMkLst>
        </pc:spChg>
        <pc:spChg chg="add del">
          <ac:chgData name="Mark O'Neill" userId="c2606ec4d68ca68b" providerId="LiveId" clId="{AAD0FB10-BC6C-453C-99F9-FDEDB553C437}" dt="2025-03-06T20:50:51.720" v="75" actId="26606"/>
          <ac:spMkLst>
            <pc:docMk/>
            <pc:sldMk cId="1990953869" sldId="307"/>
            <ac:spMk id="33" creationId="{D2B78728-A580-49A7-84F9-6EF6F583ADE0}"/>
          </ac:spMkLst>
        </pc:spChg>
        <pc:spChg chg="add">
          <ac:chgData name="Mark O'Neill" userId="c2606ec4d68ca68b" providerId="LiveId" clId="{AAD0FB10-BC6C-453C-99F9-FDEDB553C437}" dt="2025-03-06T20:50:39.079" v="73" actId="26606"/>
          <ac:spMkLst>
            <pc:docMk/>
            <pc:sldMk cId="1990953869" sldId="307"/>
            <ac:spMk id="34" creationId="{2E17E911-875F-4DE5-8699-99D9F1805A5D}"/>
          </ac:spMkLst>
        </pc:spChg>
        <pc:spChg chg="add del">
          <ac:chgData name="Mark O'Neill" userId="c2606ec4d68ca68b" providerId="LiveId" clId="{AAD0FB10-BC6C-453C-99F9-FDEDB553C437}" dt="2025-03-06T20:50:51.720" v="75" actId="26606"/>
          <ac:spMkLst>
            <pc:docMk/>
            <pc:sldMk cId="1990953869" sldId="307"/>
            <ac:spMk id="35" creationId="{38FAA1A1-D861-433F-88FA-1E9D6FD31D11}"/>
          </ac:spMkLst>
        </pc:spChg>
        <pc:spChg chg="add del">
          <ac:chgData name="Mark O'Neill" userId="c2606ec4d68ca68b" providerId="LiveId" clId="{AAD0FB10-BC6C-453C-99F9-FDEDB553C437}" dt="2025-03-06T20:50:51.720" v="75" actId="26606"/>
          <ac:spMkLst>
            <pc:docMk/>
            <pc:sldMk cId="1990953869" sldId="307"/>
            <ac:spMk id="36" creationId="{CD9FE4EF-C4D8-49A0-B2FF-81D8DB7D8A24}"/>
          </ac:spMkLst>
        </pc:spChg>
        <pc:spChg chg="add del">
          <ac:chgData name="Mark O'Neill" userId="c2606ec4d68ca68b" providerId="LiveId" clId="{AAD0FB10-BC6C-453C-99F9-FDEDB553C437}" dt="2025-03-06T20:50:51.720" v="75" actId="26606"/>
          <ac:spMkLst>
            <pc:docMk/>
            <pc:sldMk cId="1990953869" sldId="307"/>
            <ac:spMk id="37" creationId="{8D71EDA1-87BF-4D5D-AB79-F346FD19278A}"/>
          </ac:spMkLst>
        </pc:spChg>
        <pc:spChg chg="add del">
          <ac:chgData name="Mark O'Neill" userId="c2606ec4d68ca68b" providerId="LiveId" clId="{AAD0FB10-BC6C-453C-99F9-FDEDB553C437}" dt="2025-03-06T20:50:51.720" v="75" actId="26606"/>
          <ac:spMkLst>
            <pc:docMk/>
            <pc:sldMk cId="1990953869" sldId="307"/>
            <ac:spMk id="38" creationId="{4300840D-0A0B-4512-BACA-B439D5B9C57C}"/>
          </ac:spMkLst>
        </pc:spChg>
        <pc:spChg chg="add del">
          <ac:chgData name="Mark O'Neill" userId="c2606ec4d68ca68b" providerId="LiveId" clId="{AAD0FB10-BC6C-453C-99F9-FDEDB553C437}" dt="2025-03-06T21:12:27.533" v="369" actId="26606"/>
          <ac:spMkLst>
            <pc:docMk/>
            <pc:sldMk cId="1990953869" sldId="307"/>
            <ac:spMk id="43" creationId="{2E17E911-875F-4DE5-8699-99D9F1805A5D}"/>
          </ac:spMkLst>
        </pc:spChg>
        <pc:spChg chg="add del">
          <ac:chgData name="Mark O'Neill" userId="c2606ec4d68ca68b" providerId="LiveId" clId="{AAD0FB10-BC6C-453C-99F9-FDEDB553C437}" dt="2025-03-06T21:12:27.533" v="369" actId="26606"/>
          <ac:spMkLst>
            <pc:docMk/>
            <pc:sldMk cId="1990953869" sldId="307"/>
            <ac:spMk id="45" creationId="{CD9FE4EF-C4D8-49A0-B2FF-81D8DB7D8A24}"/>
          </ac:spMkLst>
        </pc:spChg>
        <pc:spChg chg="add del">
          <ac:chgData name="Mark O'Neill" userId="c2606ec4d68ca68b" providerId="LiveId" clId="{AAD0FB10-BC6C-453C-99F9-FDEDB553C437}" dt="2025-03-06T21:12:27.420" v="368" actId="26606"/>
          <ac:spMkLst>
            <pc:docMk/>
            <pc:sldMk cId="1990953869" sldId="307"/>
            <ac:spMk id="47" creationId="{4300840D-0A0B-4512-BACA-B439D5B9C57C}"/>
          </ac:spMkLst>
        </pc:spChg>
        <pc:spChg chg="add del">
          <ac:chgData name="Mark O'Neill" userId="c2606ec4d68ca68b" providerId="LiveId" clId="{AAD0FB10-BC6C-453C-99F9-FDEDB553C437}" dt="2025-03-06T21:12:27.533" v="369" actId="26606"/>
          <ac:spMkLst>
            <pc:docMk/>
            <pc:sldMk cId="1990953869" sldId="307"/>
            <ac:spMk id="49" creationId="{D2B78728-A580-49A7-84F9-6EF6F583ADE0}"/>
          </ac:spMkLst>
        </pc:spChg>
        <pc:spChg chg="add del">
          <ac:chgData name="Mark O'Neill" userId="c2606ec4d68ca68b" providerId="LiveId" clId="{AAD0FB10-BC6C-453C-99F9-FDEDB553C437}" dt="2025-03-06T21:12:27.533" v="369" actId="26606"/>
          <ac:spMkLst>
            <pc:docMk/>
            <pc:sldMk cId="1990953869" sldId="307"/>
            <ac:spMk id="51" creationId="{38FAA1A1-D861-433F-88FA-1E9D6FD31D11}"/>
          </ac:spMkLst>
        </pc:spChg>
        <pc:spChg chg="add del">
          <ac:chgData name="Mark O'Neill" userId="c2606ec4d68ca68b" providerId="LiveId" clId="{AAD0FB10-BC6C-453C-99F9-FDEDB553C437}" dt="2025-03-06T21:12:27.533" v="369" actId="26606"/>
          <ac:spMkLst>
            <pc:docMk/>
            <pc:sldMk cId="1990953869" sldId="307"/>
            <ac:spMk id="53" creationId="{8D71EDA1-87BF-4D5D-AB79-F346FD19278A}"/>
          </ac:spMkLst>
        </pc:spChg>
        <pc:spChg chg="add del">
          <ac:chgData name="Mark O'Neill" userId="c2606ec4d68ca68b" providerId="LiveId" clId="{AAD0FB10-BC6C-453C-99F9-FDEDB553C437}" dt="2025-03-06T21:12:27.420" v="368" actId="26606"/>
          <ac:spMkLst>
            <pc:docMk/>
            <pc:sldMk cId="1990953869" sldId="307"/>
            <ac:spMk id="58" creationId="{04812C46-200A-4DEB-A05E-3ED6C68C2387}"/>
          </ac:spMkLst>
        </pc:spChg>
        <pc:spChg chg="add del">
          <ac:chgData name="Mark O'Neill" userId="c2606ec4d68ca68b" providerId="LiveId" clId="{AAD0FB10-BC6C-453C-99F9-FDEDB553C437}" dt="2025-03-06T21:12:27.420" v="368" actId="26606"/>
          <ac:spMkLst>
            <pc:docMk/>
            <pc:sldMk cId="1990953869" sldId="307"/>
            <ac:spMk id="60" creationId="{D1EA859B-E555-4109-94F3-6700E046E008}"/>
          </ac:spMkLst>
        </pc:spChg>
        <pc:spChg chg="add del">
          <ac:chgData name="Mark O'Neill" userId="c2606ec4d68ca68b" providerId="LiveId" clId="{AAD0FB10-BC6C-453C-99F9-FDEDB553C437}" dt="2025-03-06T21:19:09.493" v="439" actId="26606"/>
          <ac:spMkLst>
            <pc:docMk/>
            <pc:sldMk cId="1990953869" sldId="307"/>
            <ac:spMk id="62" creationId="{AEDD7960-4866-4399-BEF6-DD1431AB4E34}"/>
          </ac:spMkLst>
        </pc:spChg>
        <pc:spChg chg="add del">
          <ac:chgData name="Mark O'Neill" userId="c2606ec4d68ca68b" providerId="LiveId" clId="{AAD0FB10-BC6C-453C-99F9-FDEDB553C437}" dt="2025-03-06T21:19:09.493" v="439" actId="26606"/>
          <ac:spMkLst>
            <pc:docMk/>
            <pc:sldMk cId="1990953869" sldId="307"/>
            <ac:spMk id="63" creationId="{6B5E2835-4E47-45B3-9CFE-732FF7B05472}"/>
          </ac:spMkLst>
        </pc:spChg>
        <pc:spChg chg="add del">
          <ac:chgData name="Mark O'Neill" userId="c2606ec4d68ca68b" providerId="LiveId" clId="{AAD0FB10-BC6C-453C-99F9-FDEDB553C437}" dt="2025-03-06T21:19:09.493" v="439" actId="26606"/>
          <ac:spMkLst>
            <pc:docMk/>
            <pc:sldMk cId="1990953869" sldId="307"/>
            <ac:spMk id="64" creationId="{55D4142C-5077-457F-A6AD-3FECFDB39685}"/>
          </ac:spMkLst>
        </pc:spChg>
        <pc:spChg chg="add del">
          <ac:chgData name="Mark O'Neill" userId="c2606ec4d68ca68b" providerId="LiveId" clId="{AAD0FB10-BC6C-453C-99F9-FDEDB553C437}" dt="2025-03-06T21:19:09.493" v="439" actId="26606"/>
          <ac:spMkLst>
            <pc:docMk/>
            <pc:sldMk cId="1990953869" sldId="307"/>
            <ac:spMk id="65" creationId="{5B45AD5D-AA52-4F7B-9362-576A39AD9E09}"/>
          </ac:spMkLst>
        </pc:spChg>
        <pc:spChg chg="add del">
          <ac:chgData name="Mark O'Neill" userId="c2606ec4d68ca68b" providerId="LiveId" clId="{AAD0FB10-BC6C-453C-99F9-FDEDB553C437}" dt="2025-03-06T21:19:09.493" v="439" actId="26606"/>
          <ac:spMkLst>
            <pc:docMk/>
            <pc:sldMk cId="1990953869" sldId="307"/>
            <ac:spMk id="66" creationId="{7A5F0580-5EE9-419F-96EE-B6529EF6E7D0}"/>
          </ac:spMkLst>
        </pc:spChg>
        <pc:spChg chg="add">
          <ac:chgData name="Mark O'Neill" userId="c2606ec4d68ca68b" providerId="LiveId" clId="{AAD0FB10-BC6C-453C-99F9-FDEDB553C437}" dt="2025-03-06T21:19:09.493" v="439" actId="26606"/>
          <ac:spMkLst>
            <pc:docMk/>
            <pc:sldMk cId="1990953869" sldId="307"/>
            <ac:spMk id="71" creationId="{C5E6CFF1-2F42-4E10-9A97-F116F46F53FE}"/>
          </ac:spMkLst>
        </pc:spChg>
        <pc:graphicFrameChg chg="del mod modGraphic">
          <ac:chgData name="Mark O'Neill" userId="c2606ec4d68ca68b" providerId="LiveId" clId="{AAD0FB10-BC6C-453C-99F9-FDEDB553C437}" dt="2025-03-06T21:39:04.984" v="660" actId="478"/>
          <ac:graphicFrameMkLst>
            <pc:docMk/>
            <pc:sldMk cId="1990953869" sldId="307"/>
            <ac:graphicFrameMk id="5" creationId="{B1D70059-D0FF-B466-44BD-CAC6630E3AF1}"/>
          </ac:graphicFrameMkLst>
        </pc:graphicFrameChg>
        <pc:picChg chg="add del mod">
          <ac:chgData name="Mark O'Neill" userId="c2606ec4d68ca68b" providerId="LiveId" clId="{AAD0FB10-BC6C-453C-99F9-FDEDB553C437}" dt="2025-03-06T21:03:59.184" v="355" actId="478"/>
          <ac:picMkLst>
            <pc:docMk/>
            <pc:sldMk cId="1990953869" sldId="307"/>
            <ac:picMk id="6" creationId="{CB394B37-311E-E0B2-32A4-EFF3C0A090FC}"/>
          </ac:picMkLst>
        </pc:picChg>
        <pc:picChg chg="add mod ord">
          <ac:chgData name="Mark O'Neill" userId="c2606ec4d68ca68b" providerId="LiveId" clId="{AAD0FB10-BC6C-453C-99F9-FDEDB553C437}" dt="2025-03-07T00:46:38.579" v="819" actId="14100"/>
          <ac:picMkLst>
            <pc:docMk/>
            <pc:sldMk cId="1990953869" sldId="307"/>
            <ac:picMk id="8" creationId="{ED7557D5-AF14-BFCE-94ED-BFC2243C2B31}"/>
          </ac:picMkLst>
        </pc:picChg>
        <pc:picChg chg="add del">
          <ac:chgData name="Mark O'Neill" userId="c2606ec4d68ca68b" providerId="LiveId" clId="{AAD0FB10-BC6C-453C-99F9-FDEDB553C437}" dt="2025-03-06T20:10:18.757" v="43" actId="26606"/>
          <ac:picMkLst>
            <pc:docMk/>
            <pc:sldMk cId="1990953869" sldId="307"/>
            <ac:picMk id="13" creationId="{7B9ACF74-E860-A31D-BEBF-992CAC473F5F}"/>
          </ac:picMkLst>
        </pc:picChg>
        <pc:picChg chg="add del mod">
          <ac:chgData name="Mark O'Neill" userId="c2606ec4d68ca68b" providerId="LiveId" clId="{AAD0FB10-BC6C-453C-99F9-FDEDB553C437}" dt="2025-03-06T22:01:18.768" v="740"/>
          <ac:picMkLst>
            <pc:docMk/>
            <pc:sldMk cId="1990953869" sldId="307"/>
            <ac:picMk id="28" creationId="{7ED1BD07-07A1-F2AA-7108-5C5821593666}"/>
          </ac:picMkLst>
        </pc:picChg>
        <pc:picChg chg="add del mod ord">
          <ac:chgData name="Mark O'Neill" userId="c2606ec4d68ca68b" providerId="LiveId" clId="{AAD0FB10-BC6C-453C-99F9-FDEDB553C437}" dt="2025-03-06T22:01:25.914" v="741"/>
          <ac:picMkLst>
            <pc:docMk/>
            <pc:sldMk cId="1990953869" sldId="307"/>
            <ac:picMk id="54" creationId="{109D45E6-8114-3EE0-7B34-7036F82BA6AB}"/>
          </ac:picMkLst>
        </pc:picChg>
        <pc:picChg chg="add del mod">
          <ac:chgData name="Mark O'Neill" userId="c2606ec4d68ca68b" providerId="LiveId" clId="{AAD0FB10-BC6C-453C-99F9-FDEDB553C437}" dt="2025-03-06T22:01:46.254" v="743"/>
          <ac:picMkLst>
            <pc:docMk/>
            <pc:sldMk cId="1990953869" sldId="307"/>
            <ac:picMk id="55" creationId="{6AF6B414-1502-85F9-05D3-659E4317A516}"/>
          </ac:picMkLst>
        </pc:picChg>
        <pc:picChg chg="add del mod ord">
          <ac:chgData name="Mark O'Neill" userId="c2606ec4d68ca68b" providerId="LiveId" clId="{AAD0FB10-BC6C-453C-99F9-FDEDB553C437}" dt="2025-03-06T22:01:57.350" v="744"/>
          <ac:picMkLst>
            <pc:docMk/>
            <pc:sldMk cId="1990953869" sldId="307"/>
            <ac:picMk id="68" creationId="{ED4930E6-C708-F42D-0CF4-4D70BE8FE107}"/>
          </ac:picMkLst>
        </pc:picChg>
        <pc:picChg chg="add del mod">
          <ac:chgData name="Mark O'Neill" userId="c2606ec4d68ca68b" providerId="LiveId" clId="{AAD0FB10-BC6C-453C-99F9-FDEDB553C437}" dt="2025-03-06T22:07:07.632" v="758"/>
          <ac:picMkLst>
            <pc:docMk/>
            <pc:sldMk cId="1990953869" sldId="307"/>
            <ac:picMk id="69" creationId="{E97523EE-35B6-184B-5366-9770FCD0754F}"/>
          </ac:picMkLst>
        </pc:picChg>
        <pc:picChg chg="add del mod ord">
          <ac:chgData name="Mark O'Neill" userId="c2606ec4d68ca68b" providerId="LiveId" clId="{AAD0FB10-BC6C-453C-99F9-FDEDB553C437}" dt="2025-03-06T22:07:16.491" v="759"/>
          <ac:picMkLst>
            <pc:docMk/>
            <pc:sldMk cId="1990953869" sldId="307"/>
            <ac:picMk id="78" creationId="{10A1EF62-2698-381E-EBA7-56615564183A}"/>
          </ac:picMkLst>
        </pc:picChg>
        <pc:picChg chg="add del mod">
          <ac:chgData name="Mark O'Neill" userId="c2606ec4d68ca68b" providerId="LiveId" clId="{AAD0FB10-BC6C-453C-99F9-FDEDB553C437}" dt="2025-03-06T22:07:52.511" v="761"/>
          <ac:picMkLst>
            <pc:docMk/>
            <pc:sldMk cId="1990953869" sldId="307"/>
            <ac:picMk id="79" creationId="{087A45B9-995E-DD33-D793-CCCEEFBAB6C3}"/>
          </ac:picMkLst>
        </pc:picChg>
        <pc:picChg chg="add del mod ord">
          <ac:chgData name="Mark O'Neill" userId="c2606ec4d68ca68b" providerId="LiveId" clId="{AAD0FB10-BC6C-453C-99F9-FDEDB553C437}" dt="2025-03-06T22:08:04.235" v="762"/>
          <ac:picMkLst>
            <pc:docMk/>
            <pc:sldMk cId="1990953869" sldId="307"/>
            <ac:picMk id="84" creationId="{09879FD3-E0AA-E9AD-FDA9-5D9EEABFD1E2}"/>
          </ac:picMkLst>
        </pc:picChg>
        <pc:picChg chg="add del mod">
          <ac:chgData name="Mark O'Neill" userId="c2606ec4d68ca68b" providerId="LiveId" clId="{AAD0FB10-BC6C-453C-99F9-FDEDB553C437}" dt="2025-03-06T22:08:07.089" v="764"/>
          <ac:picMkLst>
            <pc:docMk/>
            <pc:sldMk cId="1990953869" sldId="307"/>
            <ac:picMk id="85" creationId="{950C2827-35D4-419B-5086-AEA8E6260A49}"/>
          </ac:picMkLst>
        </pc:picChg>
        <pc:picChg chg="add del mod ord">
          <ac:chgData name="Mark O'Neill" userId="c2606ec4d68ca68b" providerId="LiveId" clId="{AAD0FB10-BC6C-453C-99F9-FDEDB553C437}" dt="2025-03-06T22:08:21.998" v="765"/>
          <ac:picMkLst>
            <pc:docMk/>
            <pc:sldMk cId="1990953869" sldId="307"/>
            <ac:picMk id="88" creationId="{525FACB4-C8A5-C5B3-A22D-E8A86572BB0E}"/>
          </ac:picMkLst>
        </pc:picChg>
        <pc:picChg chg="add del mod">
          <ac:chgData name="Mark O'Neill" userId="c2606ec4d68ca68b" providerId="LiveId" clId="{AAD0FB10-BC6C-453C-99F9-FDEDB553C437}" dt="2025-03-06T22:08:24.044" v="767"/>
          <ac:picMkLst>
            <pc:docMk/>
            <pc:sldMk cId="1990953869" sldId="307"/>
            <ac:picMk id="89" creationId="{F738241E-816F-D1D3-47E8-826463FEA648}"/>
          </ac:picMkLst>
        </pc:picChg>
        <pc:picChg chg="add del mod ord">
          <ac:chgData name="Mark O'Neill" userId="c2606ec4d68ca68b" providerId="LiveId" clId="{AAD0FB10-BC6C-453C-99F9-FDEDB553C437}" dt="2025-03-06T22:08:37.198" v="768"/>
          <ac:picMkLst>
            <pc:docMk/>
            <pc:sldMk cId="1990953869" sldId="307"/>
            <ac:picMk id="92" creationId="{8330FD62-EF8D-3E30-B749-3674EE2780F4}"/>
          </ac:picMkLst>
        </pc:picChg>
        <pc:picChg chg="add del mod">
          <ac:chgData name="Mark O'Neill" userId="c2606ec4d68ca68b" providerId="LiveId" clId="{AAD0FB10-BC6C-453C-99F9-FDEDB553C437}" dt="2025-03-06T22:08:42.612" v="770"/>
          <ac:picMkLst>
            <pc:docMk/>
            <pc:sldMk cId="1990953869" sldId="307"/>
            <ac:picMk id="93" creationId="{76105B4A-32C9-2697-3ADC-2036195D8D92}"/>
          </ac:picMkLst>
        </pc:picChg>
        <pc:picChg chg="add del mod ord">
          <ac:chgData name="Mark O'Neill" userId="c2606ec4d68ca68b" providerId="LiveId" clId="{AAD0FB10-BC6C-453C-99F9-FDEDB553C437}" dt="2025-03-06T22:09:20.247" v="771"/>
          <ac:picMkLst>
            <pc:docMk/>
            <pc:sldMk cId="1990953869" sldId="307"/>
            <ac:picMk id="96" creationId="{1B7C59E5-D193-2C53-D7E1-820DB92CE54B}"/>
          </ac:picMkLst>
        </pc:picChg>
        <pc:picChg chg="add del mod">
          <ac:chgData name="Mark O'Neill" userId="c2606ec4d68ca68b" providerId="LiveId" clId="{AAD0FB10-BC6C-453C-99F9-FDEDB553C437}" dt="2025-03-06T22:11:02.364" v="774"/>
          <ac:picMkLst>
            <pc:docMk/>
            <pc:sldMk cId="1990953869" sldId="307"/>
            <ac:picMk id="97" creationId="{415D1CD4-9A52-1396-1E36-13DBC724E879}"/>
          </ac:picMkLst>
        </pc:picChg>
        <pc:picChg chg="add del mod ord">
          <ac:chgData name="Mark O'Neill" userId="c2606ec4d68ca68b" providerId="LiveId" clId="{AAD0FB10-BC6C-453C-99F9-FDEDB553C437}" dt="2025-03-06T22:11:06.061" v="775"/>
          <ac:picMkLst>
            <pc:docMk/>
            <pc:sldMk cId="1990953869" sldId="307"/>
            <ac:picMk id="101" creationId="{E8D780AE-5746-03D2-4936-241060E4E3C2}"/>
          </ac:picMkLst>
        </pc:picChg>
        <pc:picChg chg="add del mod">
          <ac:chgData name="Mark O'Neill" userId="c2606ec4d68ca68b" providerId="LiveId" clId="{AAD0FB10-BC6C-453C-99F9-FDEDB553C437}" dt="2025-03-06T22:11:17.256" v="777"/>
          <ac:picMkLst>
            <pc:docMk/>
            <pc:sldMk cId="1990953869" sldId="307"/>
            <ac:picMk id="102" creationId="{EAA47D0F-D944-1E2B-38DE-1A4A83C92721}"/>
          </ac:picMkLst>
        </pc:picChg>
        <pc:picChg chg="add del mod ord">
          <ac:chgData name="Mark O'Neill" userId="c2606ec4d68ca68b" providerId="LiveId" clId="{AAD0FB10-BC6C-453C-99F9-FDEDB553C437}" dt="2025-03-06T22:11:24.443" v="778"/>
          <ac:picMkLst>
            <pc:docMk/>
            <pc:sldMk cId="1990953869" sldId="307"/>
            <ac:picMk id="105" creationId="{06B16DE5-CCF6-75D3-C049-B38B96BBC76A}"/>
          </ac:picMkLst>
        </pc:picChg>
        <pc:picChg chg="add del mod">
          <ac:chgData name="Mark O'Neill" userId="c2606ec4d68ca68b" providerId="LiveId" clId="{AAD0FB10-BC6C-453C-99F9-FDEDB553C437}" dt="2025-03-06T22:11:54.139" v="780"/>
          <ac:picMkLst>
            <pc:docMk/>
            <pc:sldMk cId="1990953869" sldId="307"/>
            <ac:picMk id="106" creationId="{D0662E9B-42C8-4375-D72E-17C09819E388}"/>
          </ac:picMkLst>
        </pc:picChg>
        <pc:picChg chg="add del mod ord">
          <ac:chgData name="Mark O'Neill" userId="c2606ec4d68ca68b" providerId="LiveId" clId="{AAD0FB10-BC6C-453C-99F9-FDEDB553C437}" dt="2025-03-06T22:11:58.186" v="781"/>
          <ac:picMkLst>
            <pc:docMk/>
            <pc:sldMk cId="1990953869" sldId="307"/>
            <ac:picMk id="110" creationId="{B0B2E156-0DB7-0BDF-55A9-D819A94A255A}"/>
          </ac:picMkLst>
        </pc:picChg>
        <pc:picChg chg="add del mod">
          <ac:chgData name="Mark O'Neill" userId="c2606ec4d68ca68b" providerId="LiveId" clId="{AAD0FB10-BC6C-453C-99F9-FDEDB553C437}" dt="2025-03-07T00:30:25.816" v="784"/>
          <ac:picMkLst>
            <pc:docMk/>
            <pc:sldMk cId="1990953869" sldId="307"/>
            <ac:picMk id="111" creationId="{F84A5BA6-3023-D1ED-0226-654E26E8C2AA}"/>
          </ac:picMkLst>
        </pc:picChg>
        <pc:picChg chg="add del mod ord">
          <ac:chgData name="Mark O'Neill" userId="c2606ec4d68ca68b" providerId="LiveId" clId="{AAD0FB10-BC6C-453C-99F9-FDEDB553C437}" dt="2025-03-07T00:30:34.590" v="785"/>
          <ac:picMkLst>
            <pc:docMk/>
            <pc:sldMk cId="1990953869" sldId="307"/>
            <ac:picMk id="115" creationId="{6DACC0BF-2F2D-AA34-E22A-D58FB04B5CB4}"/>
          </ac:picMkLst>
        </pc:picChg>
        <pc:picChg chg="add del mod">
          <ac:chgData name="Mark O'Neill" userId="c2606ec4d68ca68b" providerId="LiveId" clId="{AAD0FB10-BC6C-453C-99F9-FDEDB553C437}" dt="2025-03-07T00:30:37.353" v="787"/>
          <ac:picMkLst>
            <pc:docMk/>
            <pc:sldMk cId="1990953869" sldId="307"/>
            <ac:picMk id="116" creationId="{60219AA2-094F-5AA7-0CC8-82F2AA12BE30}"/>
          </ac:picMkLst>
        </pc:picChg>
        <pc:picChg chg="add del mod ord">
          <ac:chgData name="Mark O'Neill" userId="c2606ec4d68ca68b" providerId="LiveId" clId="{AAD0FB10-BC6C-453C-99F9-FDEDB553C437}" dt="2025-03-07T00:31:09.005" v="788"/>
          <ac:picMkLst>
            <pc:docMk/>
            <pc:sldMk cId="1990953869" sldId="307"/>
            <ac:picMk id="119" creationId="{FAFAC8A1-29F5-B5F0-F238-638E50EABF79}"/>
          </ac:picMkLst>
        </pc:picChg>
        <pc:picChg chg="add del mod">
          <ac:chgData name="Mark O'Neill" userId="c2606ec4d68ca68b" providerId="LiveId" clId="{AAD0FB10-BC6C-453C-99F9-FDEDB553C437}" dt="2025-03-07T00:31:29.408" v="790"/>
          <ac:picMkLst>
            <pc:docMk/>
            <pc:sldMk cId="1990953869" sldId="307"/>
            <ac:picMk id="120" creationId="{CF6B3C40-72C4-0A02-0DAA-CDCFE1780302}"/>
          </ac:picMkLst>
        </pc:picChg>
        <pc:picChg chg="add del mod ord">
          <ac:chgData name="Mark O'Neill" userId="c2606ec4d68ca68b" providerId="LiveId" clId="{AAD0FB10-BC6C-453C-99F9-FDEDB553C437}" dt="2025-03-07T00:33:36.333" v="791"/>
          <ac:picMkLst>
            <pc:docMk/>
            <pc:sldMk cId="1990953869" sldId="307"/>
            <ac:picMk id="123" creationId="{68763054-EB53-16F2-1AE3-11ADEF313D3D}"/>
          </ac:picMkLst>
        </pc:picChg>
        <pc:picChg chg="add del mod">
          <ac:chgData name="Mark O'Neill" userId="c2606ec4d68ca68b" providerId="LiveId" clId="{AAD0FB10-BC6C-453C-99F9-FDEDB553C437}" dt="2025-03-07T00:33:38.988" v="793"/>
          <ac:picMkLst>
            <pc:docMk/>
            <pc:sldMk cId="1990953869" sldId="307"/>
            <ac:picMk id="124" creationId="{3DA4ADBC-EEE4-860E-00B6-82971FA660B9}"/>
          </ac:picMkLst>
        </pc:picChg>
        <pc:picChg chg="add del mod ord">
          <ac:chgData name="Mark O'Neill" userId="c2606ec4d68ca68b" providerId="LiveId" clId="{AAD0FB10-BC6C-453C-99F9-FDEDB553C437}" dt="2025-03-07T00:33:57.024" v="794"/>
          <ac:picMkLst>
            <pc:docMk/>
            <pc:sldMk cId="1990953869" sldId="307"/>
            <ac:picMk id="127" creationId="{1C4007C2-BC38-1C82-4791-0B78123336BE}"/>
          </ac:picMkLst>
        </pc:picChg>
        <pc:picChg chg="add del mod">
          <ac:chgData name="Mark O'Neill" userId="c2606ec4d68ca68b" providerId="LiveId" clId="{AAD0FB10-BC6C-453C-99F9-FDEDB553C437}" dt="2025-03-07T00:33:59.537" v="796"/>
          <ac:picMkLst>
            <pc:docMk/>
            <pc:sldMk cId="1990953869" sldId="307"/>
            <ac:picMk id="128" creationId="{4A189B83-1E91-08DD-6AF4-A0ED53CA8343}"/>
          </ac:picMkLst>
        </pc:picChg>
        <pc:picChg chg="add del mod ord">
          <ac:chgData name="Mark O'Neill" userId="c2606ec4d68ca68b" providerId="LiveId" clId="{AAD0FB10-BC6C-453C-99F9-FDEDB553C437}" dt="2025-03-07T00:34:06.705" v="797"/>
          <ac:picMkLst>
            <pc:docMk/>
            <pc:sldMk cId="1990953869" sldId="307"/>
            <ac:picMk id="131" creationId="{3CBA0184-B5F6-9620-B553-7D5C26F46713}"/>
          </ac:picMkLst>
        </pc:picChg>
        <pc:picChg chg="add del mod">
          <ac:chgData name="Mark O'Neill" userId="c2606ec4d68ca68b" providerId="LiveId" clId="{AAD0FB10-BC6C-453C-99F9-FDEDB553C437}" dt="2025-03-07T00:34:44.357" v="799"/>
          <ac:picMkLst>
            <pc:docMk/>
            <pc:sldMk cId="1990953869" sldId="307"/>
            <ac:picMk id="132" creationId="{2818F864-22DC-D032-F78F-28861F8BBBC5}"/>
          </ac:picMkLst>
        </pc:picChg>
        <pc:picChg chg="add del mod ord">
          <ac:chgData name="Mark O'Neill" userId="c2606ec4d68ca68b" providerId="LiveId" clId="{AAD0FB10-BC6C-453C-99F9-FDEDB553C437}" dt="2025-03-07T00:34:54.008" v="800"/>
          <ac:picMkLst>
            <pc:docMk/>
            <pc:sldMk cId="1990953869" sldId="307"/>
            <ac:picMk id="138" creationId="{700A5A0F-4265-4DED-E918-9B35A2B9D4F5}"/>
          </ac:picMkLst>
        </pc:picChg>
        <pc:picChg chg="add del mod">
          <ac:chgData name="Mark O'Neill" userId="c2606ec4d68ca68b" providerId="LiveId" clId="{AAD0FB10-BC6C-453C-99F9-FDEDB553C437}" dt="2025-03-07T00:35:54.350" v="802"/>
          <ac:picMkLst>
            <pc:docMk/>
            <pc:sldMk cId="1990953869" sldId="307"/>
            <ac:picMk id="139" creationId="{35F393F6-8C8E-7EEF-FB39-F37F7660A9B1}"/>
          </ac:picMkLst>
        </pc:picChg>
        <pc:picChg chg="add del mod ord">
          <ac:chgData name="Mark O'Neill" userId="c2606ec4d68ca68b" providerId="LiveId" clId="{AAD0FB10-BC6C-453C-99F9-FDEDB553C437}" dt="2025-03-07T00:36:01.003" v="803"/>
          <ac:picMkLst>
            <pc:docMk/>
            <pc:sldMk cId="1990953869" sldId="307"/>
            <ac:picMk id="145" creationId="{1C5E67E8-0CF9-574D-5A09-867D14E2D581}"/>
          </ac:picMkLst>
        </pc:picChg>
        <pc:picChg chg="add del mod">
          <ac:chgData name="Mark O'Neill" userId="c2606ec4d68ca68b" providerId="LiveId" clId="{AAD0FB10-BC6C-453C-99F9-FDEDB553C437}" dt="2025-03-07T00:36:13.624" v="805"/>
          <ac:picMkLst>
            <pc:docMk/>
            <pc:sldMk cId="1990953869" sldId="307"/>
            <ac:picMk id="146" creationId="{0ABC3986-3D54-517C-1A5E-FB9CF68FCB76}"/>
          </ac:picMkLst>
        </pc:picChg>
        <pc:picChg chg="add del mod ord">
          <ac:chgData name="Mark O'Neill" userId="c2606ec4d68ca68b" providerId="LiveId" clId="{AAD0FB10-BC6C-453C-99F9-FDEDB553C437}" dt="2025-03-07T00:36:43.952" v="806"/>
          <ac:picMkLst>
            <pc:docMk/>
            <pc:sldMk cId="1990953869" sldId="307"/>
            <ac:picMk id="151" creationId="{FD036AE8-699B-3258-2396-BC0E85D1755E}"/>
          </ac:picMkLst>
        </pc:picChg>
        <pc:picChg chg="add del mod">
          <ac:chgData name="Mark O'Neill" userId="c2606ec4d68ca68b" providerId="LiveId" clId="{AAD0FB10-BC6C-453C-99F9-FDEDB553C437}" dt="2025-03-07T00:37:33.994" v="808"/>
          <ac:picMkLst>
            <pc:docMk/>
            <pc:sldMk cId="1990953869" sldId="307"/>
            <ac:picMk id="152" creationId="{5BB74B1B-02E4-9D2E-DC5C-E21904592083}"/>
          </ac:picMkLst>
        </pc:picChg>
        <pc:picChg chg="add del mod ord">
          <ac:chgData name="Mark O'Neill" userId="c2606ec4d68ca68b" providerId="LiveId" clId="{AAD0FB10-BC6C-453C-99F9-FDEDB553C437}" dt="2025-03-07T00:42:32.991" v="809"/>
          <ac:picMkLst>
            <pc:docMk/>
            <pc:sldMk cId="1990953869" sldId="307"/>
            <ac:picMk id="155" creationId="{4F44427E-38AD-8906-AE7A-1DF670575E80}"/>
          </ac:picMkLst>
        </pc:picChg>
        <pc:picChg chg="add del mod">
          <ac:chgData name="Mark O'Neill" userId="c2606ec4d68ca68b" providerId="LiveId" clId="{AAD0FB10-BC6C-453C-99F9-FDEDB553C437}" dt="2025-03-07T00:48:20.687" v="822"/>
          <ac:picMkLst>
            <pc:docMk/>
            <pc:sldMk cId="1990953869" sldId="307"/>
            <ac:picMk id="156" creationId="{00F1998C-3CE1-DBDE-5065-3D9FA64280FA}"/>
          </ac:picMkLst>
        </pc:picChg>
        <pc:picChg chg="add del mod ord">
          <ac:chgData name="Mark O'Neill" userId="c2606ec4d68ca68b" providerId="LiveId" clId="{AAD0FB10-BC6C-453C-99F9-FDEDB553C437}" dt="2025-03-07T00:51:19.492" v="823"/>
          <ac:picMkLst>
            <pc:docMk/>
            <pc:sldMk cId="1990953869" sldId="307"/>
            <ac:picMk id="162" creationId="{C506C526-9E2C-A9C6-43F5-073D836D78BD}"/>
          </ac:picMkLst>
        </pc:picChg>
        <pc:picChg chg="add del mod">
          <ac:chgData name="Mark O'Neill" userId="c2606ec4d68ca68b" providerId="LiveId" clId="{AAD0FB10-BC6C-453C-99F9-FDEDB553C437}" dt="2025-03-07T00:54:07.219" v="828"/>
          <ac:picMkLst>
            <pc:docMk/>
            <pc:sldMk cId="1990953869" sldId="307"/>
            <ac:picMk id="163" creationId="{F56621D0-34C6-B7BD-7957-3807D57EAAC2}"/>
          </ac:picMkLst>
        </pc:picChg>
        <pc:picChg chg="add del mod ord">
          <ac:chgData name="Mark O'Neill" userId="c2606ec4d68ca68b" providerId="LiveId" clId="{AAD0FB10-BC6C-453C-99F9-FDEDB553C437}" dt="2025-03-07T00:54:52.582" v="829"/>
          <ac:picMkLst>
            <pc:docMk/>
            <pc:sldMk cId="1990953869" sldId="307"/>
            <ac:picMk id="168" creationId="{2ED27DED-29DB-5B86-A4EE-CEEC26F42D46}"/>
          </ac:picMkLst>
        </pc:picChg>
        <pc:picChg chg="add del mod">
          <ac:chgData name="Mark O'Neill" userId="c2606ec4d68ca68b" providerId="LiveId" clId="{AAD0FB10-BC6C-453C-99F9-FDEDB553C437}" dt="2025-03-07T00:54:54.787" v="831"/>
          <ac:picMkLst>
            <pc:docMk/>
            <pc:sldMk cId="1990953869" sldId="307"/>
            <ac:picMk id="169" creationId="{3ED0F726-62CB-DA2B-F205-241D3ADCE175}"/>
          </ac:picMkLst>
        </pc:picChg>
        <pc:picChg chg="add del mod ord">
          <ac:chgData name="Mark O'Neill" userId="c2606ec4d68ca68b" providerId="LiveId" clId="{AAD0FB10-BC6C-453C-99F9-FDEDB553C437}" dt="2025-03-07T00:55:37.067" v="832"/>
          <ac:picMkLst>
            <pc:docMk/>
            <pc:sldMk cId="1990953869" sldId="307"/>
            <ac:picMk id="172" creationId="{67B1AABB-BC1F-AC49-ED74-D5F11CEDF06F}"/>
          </ac:picMkLst>
        </pc:picChg>
        <pc:picChg chg="add del mod">
          <ac:chgData name="Mark O'Neill" userId="c2606ec4d68ca68b" providerId="LiveId" clId="{AAD0FB10-BC6C-453C-99F9-FDEDB553C437}" dt="2025-03-07T00:55:38.919" v="834"/>
          <ac:picMkLst>
            <pc:docMk/>
            <pc:sldMk cId="1990953869" sldId="307"/>
            <ac:picMk id="173" creationId="{6780B381-55C8-C72E-5A68-B83BDA7074CD}"/>
          </ac:picMkLst>
        </pc:picChg>
        <pc:picChg chg="add del mod ord">
          <ac:chgData name="Mark O'Neill" userId="c2606ec4d68ca68b" providerId="LiveId" clId="{AAD0FB10-BC6C-453C-99F9-FDEDB553C437}" dt="2025-03-07T00:55:44.892" v="835"/>
          <ac:picMkLst>
            <pc:docMk/>
            <pc:sldMk cId="1990953869" sldId="307"/>
            <ac:picMk id="176" creationId="{A3A29D56-23EF-E00A-B5A4-2382C76895E9}"/>
          </ac:picMkLst>
        </pc:picChg>
        <pc:picChg chg="add del mod">
          <ac:chgData name="Mark O'Neill" userId="c2606ec4d68ca68b" providerId="LiveId" clId="{AAD0FB10-BC6C-453C-99F9-FDEDB553C437}" dt="2025-03-07T00:55:46.486" v="837"/>
          <ac:picMkLst>
            <pc:docMk/>
            <pc:sldMk cId="1990953869" sldId="307"/>
            <ac:picMk id="177" creationId="{C909ED02-D094-994C-983A-DFFF11C4D14D}"/>
          </ac:picMkLst>
        </pc:picChg>
        <pc:picChg chg="add del mod ord">
          <ac:chgData name="Mark O'Neill" userId="c2606ec4d68ca68b" providerId="LiveId" clId="{AAD0FB10-BC6C-453C-99F9-FDEDB553C437}" dt="2025-03-07T00:56:27.459" v="838"/>
          <ac:picMkLst>
            <pc:docMk/>
            <pc:sldMk cId="1990953869" sldId="307"/>
            <ac:picMk id="180" creationId="{CFD41B37-9839-4FD7-31F3-69563E6ACF59}"/>
          </ac:picMkLst>
        </pc:picChg>
        <pc:picChg chg="add del mod">
          <ac:chgData name="Mark O'Neill" userId="c2606ec4d68ca68b" providerId="LiveId" clId="{AAD0FB10-BC6C-453C-99F9-FDEDB553C437}" dt="2025-03-07T00:56:34.525" v="840"/>
          <ac:picMkLst>
            <pc:docMk/>
            <pc:sldMk cId="1990953869" sldId="307"/>
            <ac:picMk id="181" creationId="{73245196-D941-5432-7E44-9075B41073A6}"/>
          </ac:picMkLst>
        </pc:picChg>
        <pc:picChg chg="add del mod ord">
          <ac:chgData name="Mark O'Neill" userId="c2606ec4d68ca68b" providerId="LiveId" clId="{AAD0FB10-BC6C-453C-99F9-FDEDB553C437}" dt="2025-03-07T00:57:11.582" v="841"/>
          <ac:picMkLst>
            <pc:docMk/>
            <pc:sldMk cId="1990953869" sldId="307"/>
            <ac:picMk id="184" creationId="{87B38740-D20D-FFF9-A125-B6EB1D000191}"/>
          </ac:picMkLst>
        </pc:picChg>
        <pc:picChg chg="add del mod">
          <ac:chgData name="Mark O'Neill" userId="c2606ec4d68ca68b" providerId="LiveId" clId="{AAD0FB10-BC6C-453C-99F9-FDEDB553C437}" dt="2025-03-07T00:57:13.360" v="843"/>
          <ac:picMkLst>
            <pc:docMk/>
            <pc:sldMk cId="1990953869" sldId="307"/>
            <ac:picMk id="185" creationId="{388A6F5F-35CB-F67D-9B05-D61C3B92785C}"/>
          </ac:picMkLst>
        </pc:picChg>
        <pc:picChg chg="add del mod ord">
          <ac:chgData name="Mark O'Neill" userId="c2606ec4d68ca68b" providerId="LiveId" clId="{AAD0FB10-BC6C-453C-99F9-FDEDB553C437}" dt="2025-03-07T01:00:19.032" v="844"/>
          <ac:picMkLst>
            <pc:docMk/>
            <pc:sldMk cId="1990953869" sldId="307"/>
            <ac:picMk id="188" creationId="{3378518E-7F42-1225-6DDD-6C4B74614932}"/>
          </ac:picMkLst>
        </pc:picChg>
        <pc:picChg chg="add mod">
          <ac:chgData name="Mark O'Neill" userId="c2606ec4d68ca68b" providerId="LiveId" clId="{AAD0FB10-BC6C-453C-99F9-FDEDB553C437}" dt="2025-03-07T01:00:19.032" v="844"/>
          <ac:picMkLst>
            <pc:docMk/>
            <pc:sldMk cId="1990953869" sldId="307"/>
            <ac:picMk id="189" creationId="{5A985227-D6C9-FD76-4321-10C33FF8DD3D}"/>
          </ac:picMkLst>
        </pc:picChg>
        <pc:cxnChg chg="add">
          <ac:chgData name="Mark O'Neill" userId="c2606ec4d68ca68b" providerId="LiveId" clId="{AAD0FB10-BC6C-453C-99F9-FDEDB553C437}" dt="2025-03-06T21:19:09.493" v="439" actId="26606"/>
          <ac:cxnSpMkLst>
            <pc:docMk/>
            <pc:sldMk cId="1990953869" sldId="307"/>
            <ac:cxnSpMk id="73" creationId="{96A8629B-8289-498B-939B-1CA0C106182C}"/>
          </ac:cxnSpMkLst>
        </pc:cxnChg>
      </pc:sldChg>
    </pc:docChg>
  </pc:docChgLst>
</pc:chgInfo>
</file>

<file path=ppt/media/image1.png>
</file>

<file path=ppt/media/image2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D0B44F-6676-4FD5-9273-291724F35652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2848A8-0A1E-4DF0-BEC5-D941A8322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46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2848A8-0A1E-4DF0-BEC5-D941A83220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670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2848A8-0A1E-4DF0-BEC5-D941A83220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5339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EC2AF-27DE-0459-8255-3C75582397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295D55-E197-4172-C182-12D1FDCF21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6CD9B-EBC8-C6AB-8B65-C738EFBDA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C404A-FD06-9E78-0E39-BA28BA4EA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B6AC8F-5797-2508-F1CC-9C3646BE9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7239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AFE9E-A605-0AE2-0C77-7B0F87193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9A1DB-05B6-1BC5-D9C2-192EA3CE7F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F61179-903C-14D6-DC9C-4D5448971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F84D4-C4B5-9B28-5051-822D6EB37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1AF68-6DF1-8B69-767D-B1CF3817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508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2B2468-84A2-F657-BB27-5C184D041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08D598-2B3B-C92E-EBDF-57981B82E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8EEFB-A101-83FB-2D9A-F357A9DE3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EEF79-E4CC-6519-752F-1D8FD3037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0EBAC-8DEC-E4E8-9DF0-E79F8899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922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1768E-D163-0BC3-920E-B8BEB8F46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6D0149-FC8F-5F39-3E98-73452D69B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DFB04-46F9-CA12-044F-D351866CB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6B006-5709-DF53-217B-5C303377B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83F7A-ACCD-BF1A-B0B9-6124AFF1E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8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8EEBE-F21E-5137-5B0E-B977EC0D7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54E7D3-E138-7FB8-FDB7-CD0E4A37B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3C271-85ED-85D3-A21F-B60038A9E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EC6BD6-1877-5A66-9B13-0BE03D8EE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26E44-3E7F-0454-63F6-0988DCE5F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47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6FC3D-1C76-9EF9-C7D1-2D3C3C20B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DDA34E-05FF-0DA5-0624-C845060641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08B5B0-6576-633B-009E-01A9F0B92F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EBA9BD-B8E8-2F6F-2F0C-07A2AA553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0D18EF-50BB-AE11-0E58-7CEBE3881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EF5A5D-A65B-8239-5AC3-45EE09AA7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441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6A365-518D-8DA3-4E53-ED12671BE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B778C5-BFEB-C325-2690-D54EC129D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5A7457-2E61-EF9F-CA39-E7A1190ADE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537C71-CD62-1E5E-73A2-E7E16151EC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9723B7-06B0-F573-B5E2-55EC16C790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EC7719-3908-59B6-374D-6BB1DC896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08F824-6DBB-1B32-32C9-8BFF4B35C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A4BBC9-5209-F6A7-BCE3-BB6CC72A4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267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BE710-7B07-0531-238A-48BA3B64F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E63FBB-E23C-16C8-F265-1CEC1BECF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EB7383-789C-5501-34D7-4AF0B6AD3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11DAF9-2009-CBF3-21F7-177C9545D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959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2F9126-3A83-D87E-75D8-B65AE60B7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AB4F47-9EC7-BD5E-0E36-8C8907694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1852F-6989-BBF9-D2B1-36DEE0021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846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69A6E-539D-984C-722F-3279F0B63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832C7-8C49-49FD-508C-11DFF36A7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2D208E-15D3-C63B-4B36-85843E2894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20916B-F541-6C47-FA60-AE935E6CE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269088-CDD8-E48D-F94D-DEA2F1E6D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1C8CB-2BAB-8CCA-1A64-1A7263BC5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86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82567-1FE6-5575-75F6-F287A430B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BD5544-53A6-2CBA-545B-5FBF0253D6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81ECD9-1426-156D-B51F-56872466F4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DE8DA7-D86D-865D-B467-ED02646D6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1DFD8B-70AB-2C06-70AB-B73EEE28D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3615BB-83D0-C431-C4DC-E7BCC4881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80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076792-4E99-4632-B43E-C91D270CC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10DE5F-5C97-286C-1893-4ED7FA986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3B5E-635D-D34C-D137-A47F5A90C5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D5C2FE-180A-4642-B278-4B80CDD04D7C}" type="datetimeFigureOut">
              <a:rPr lang="en-US" smtClean="0"/>
              <a:t>3/6/2025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A5196-1C71-A44F-ED68-773113BC6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2531B-6012-C885-DE79-5499D95F2C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8B28CA-74D3-492B-BE38-1D54FCA1DC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2855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BC97E4D-0A04-59EA-5A06-D7806AAE63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painting of a person&#10;&#10;AI-generated content may be incorrect.">
            <a:extLst>
              <a:ext uri="{FF2B5EF4-FFF2-40B4-BE49-F238E27FC236}">
                <a16:creationId xmlns:a16="http://schemas.microsoft.com/office/drawing/2014/main" id="{ED7557D5-AF14-BFCE-94ED-BFC2243C2B3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93" b="11993"/>
          <a:stretch/>
        </p:blipFill>
        <p:spPr>
          <a:xfrm>
            <a:off x="-1237091" y="-330545"/>
            <a:ext cx="13610674" cy="7106249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noFill/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28BAAC-F331-3996-323F-875FFA4C2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660" y="340469"/>
            <a:ext cx="4716442" cy="2461098"/>
          </a:xfrm>
          <a:noFill/>
        </p:spPr>
        <p:txBody>
          <a:bodyPr>
            <a:normAutofit fontScale="90000"/>
          </a:bodyPr>
          <a:lstStyle/>
          <a:p>
            <a:pPr marL="228600" indent="-228600"/>
            <a:r>
              <a:rPr lang="en-US" sz="3600" dirty="0">
                <a:ln w="22225">
                  <a:solidFill>
                    <a:srgbClr val="FFFFFF"/>
                  </a:solidFill>
                </a:ln>
                <a:noFill/>
                <a:latin typeface="New York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3600" dirty="0">
                <a:ln w="22225">
                  <a:solidFill>
                    <a:srgbClr val="FFFFFF"/>
                  </a:solidFill>
                </a:ln>
                <a:noFill/>
                <a:latin typeface="Baskerville Old Face" panose="020206020805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George Washington Financial Papers Project (GWFPP)</a:t>
            </a:r>
            <a:br>
              <a:rPr lang="en-US" sz="3600" dirty="0">
                <a:ln w="22225">
                  <a:solidFill>
                    <a:srgbClr val="FFFFFF"/>
                  </a:solidFill>
                </a:ln>
                <a:noFill/>
                <a:latin typeface="Baskerville Old Face" panose="020206020805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600" dirty="0">
                <a:ln w="22225">
                  <a:solidFill>
                    <a:srgbClr val="FFFFFF"/>
                  </a:solidFill>
                </a:ln>
                <a:noFill/>
                <a:latin typeface="Baskerville Old Face" panose="020206020805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600" dirty="0">
                <a:ln w="22225">
                  <a:solidFill>
                    <a:srgbClr val="FFFFFF"/>
                  </a:solidFill>
                </a:ln>
                <a:noFill/>
                <a:latin typeface="Baskerville Old Face" panose="020206020805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4000" dirty="0">
              <a:ln w="22225">
                <a:solidFill>
                  <a:srgbClr val="FFFFFF"/>
                </a:solidFill>
              </a:ln>
              <a:noFill/>
              <a:latin typeface="Baskerville Old Face" panose="02020602080505020303" pitchFamily="18" charset="0"/>
            </a:endParaRP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96A8629B-8289-498B-939B-1CA0C10618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2899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754A1AC-C1E5-54FB-2191-6FF7C673B132}"/>
              </a:ext>
            </a:extLst>
          </p:cNvPr>
          <p:cNvSpPr txBox="1"/>
          <p:nvPr/>
        </p:nvSpPr>
        <p:spPr>
          <a:xfrm>
            <a:off x="642026" y="2480552"/>
            <a:ext cx="480546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>
              <a:ln w="22225">
                <a:solidFill>
                  <a:srgbClr val="FFFFFF"/>
                </a:solidFill>
              </a:ln>
              <a:noFill/>
              <a:latin typeface="Baskerville Old Face" panose="020206020805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dirty="0">
              <a:ln w="22225">
                <a:solidFill>
                  <a:srgbClr val="FFFFFF"/>
                </a:solidFill>
              </a:ln>
              <a:noFill/>
              <a:latin typeface="Baskerville Old Face" panose="020206020805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dirty="0">
              <a:ln w="22225">
                <a:solidFill>
                  <a:srgbClr val="FFFFFF"/>
                </a:solidFill>
              </a:ln>
              <a:noFill/>
              <a:latin typeface="Baskerville Old Face" panose="020206020805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200" dirty="0">
                <a:ln w="22225">
                  <a:solidFill>
                    <a:srgbClr val="FFFFFF"/>
                  </a:solidFill>
                </a:ln>
                <a:noFill/>
                <a:latin typeface="Baskerville Old Face" panose="020206020805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System: </a:t>
            </a:r>
            <a:r>
              <a:rPr lang="en-US" sz="3200" u="sng" dirty="0">
                <a:ln w="22225">
                  <a:solidFill>
                    <a:srgbClr val="FFFFFF"/>
                  </a:solidFill>
                </a:ln>
                <a:noFill/>
                <a:latin typeface="Baskerville Old Face" panose="020206020805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http://financial.gwpapers.org</a:t>
            </a:r>
            <a:br>
              <a:rPr lang="en-US" sz="3200" dirty="0">
                <a:ln w="22225">
                  <a:solidFill>
                    <a:srgbClr val="FFFFFF"/>
                  </a:solidFill>
                </a:ln>
                <a:noFill/>
                <a:latin typeface="Baskerville Old Face" panose="020206020805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3200" dirty="0">
                <a:ln w="22225">
                  <a:solidFill>
                    <a:srgbClr val="FFFFFF"/>
                  </a:solidFill>
                </a:ln>
                <a:noFill/>
                <a:latin typeface="Baskerville Old Face" panose="020206020805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n w="22225">
                  <a:solidFill>
                    <a:srgbClr val="FFFFFF"/>
                  </a:solidFill>
                </a:ln>
                <a:noFill/>
                <a:latin typeface="Baskerville Old Face" panose="020206020805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Discipline: </a:t>
            </a:r>
            <a:br>
              <a:rPr lang="en-US" sz="3200" dirty="0">
                <a:ln w="22225">
                  <a:solidFill>
                    <a:srgbClr val="FFFFFF"/>
                  </a:solidFill>
                </a:ln>
                <a:noFill/>
                <a:latin typeface="Baskerville Old Face" panose="020206020805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ln w="22225">
                  <a:solidFill>
                    <a:srgbClr val="FFFFFF"/>
                  </a:solidFill>
                </a:ln>
                <a:noFill/>
                <a:latin typeface="Baskerville Old Face" panose="02020602080505020303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American Colonial History</a:t>
            </a:r>
            <a:endParaRPr lang="en-US" sz="3200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D5CD52E7-AF98-0A0E-9374-41EECB966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1285" y="1478604"/>
            <a:ext cx="4248054" cy="5033821"/>
          </a:xfrm>
        </p:spPr>
        <p:txBody>
          <a:bodyPr>
            <a:normAutofit/>
          </a:bodyPr>
          <a:lstStyle/>
          <a:p>
            <a:pPr marL="447675" marR="0" lvl="0" indent="-4476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9900"/>
              </a:buClr>
              <a:buSzPct val="7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ew York"/>
                <a:ea typeface="Times New Roman" panose="02020603050405020304" pitchFamily="18" charset="0"/>
                <a:cs typeface="Times New Roman" panose="02020603050405020304" pitchFamily="18" charset="0"/>
              </a:rPr>
              <a:t>Background</a:t>
            </a:r>
          </a:p>
          <a:p>
            <a:pPr marL="447675" marR="0" lvl="0" indent="-4476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9900"/>
              </a:buClr>
              <a:buSzPct val="70000"/>
              <a:buFont typeface="Wingdings" panose="05000000000000000000" pitchFamily="2" charset="2"/>
              <a:buChar char="n"/>
              <a:tabLst/>
              <a:defRPr/>
            </a:pPr>
            <a:endParaRPr kumimoji="0" lang="en-US" sz="3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ew York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47675" marR="0" lvl="0" indent="-4476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9900"/>
              </a:buClr>
              <a:buSzPct val="7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ew York"/>
                <a:ea typeface="Times New Roman" panose="02020603050405020304" pitchFamily="18" charset="0"/>
                <a:cs typeface="Times New Roman" panose="02020603050405020304" pitchFamily="18" charset="0"/>
              </a:rPr>
              <a:t>Project Data and Complexity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9900"/>
              </a:buClr>
              <a:buSzPct val="70000"/>
              <a:buNone/>
              <a:tabLst/>
              <a:defRPr/>
            </a:pPr>
            <a:endParaRPr kumimoji="0" lang="en-US" sz="3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New York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47675" marR="0" lvl="0" indent="-447675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CC9900"/>
              </a:buClr>
              <a:buSzPct val="70000"/>
              <a:buFont typeface="Wingdings" panose="05000000000000000000" pitchFamily="2" charset="2"/>
              <a:buChar char="n"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ew York"/>
                <a:ea typeface="Times New Roman" panose="02020603050405020304" pitchFamily="18" charset="0"/>
                <a:cs typeface="Times New Roman" panose="02020603050405020304" pitchFamily="18" charset="0"/>
              </a:rPr>
              <a:t>Insights and Innovations</a:t>
            </a:r>
          </a:p>
          <a:p>
            <a:pPr lvl="2"/>
            <a:endParaRPr lang="en-US" dirty="0"/>
          </a:p>
        </p:txBody>
      </p:sp>
      <p:pic>
        <p:nvPicPr>
          <p:cNvPr id="189" name="Audio 188">
            <a:hlinkClick r:id="" action="ppaction://media"/>
            <a:extLst>
              <a:ext uri="{FF2B5EF4-FFF2-40B4-BE49-F238E27FC236}">
                <a16:creationId xmlns:a16="http://schemas.microsoft.com/office/drawing/2014/main" id="{5A985227-D6C9-FD76-4321-10C33FF8DD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90953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82346"/>
    </mc:Choice>
    <mc:Fallback>
      <p:transition spd="slow" advTm="1823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6478" y="10138"/>
            <a:ext cx="3115265" cy="5095618"/>
          </a:xfrm>
        </p:spPr>
        <p:txBody>
          <a:bodyPr anchor="b">
            <a:noAutofit/>
          </a:bodyPr>
          <a:lstStyle/>
          <a:p>
            <a:r>
              <a:rPr lang="en-US" sz="4000" b="1" dirty="0">
                <a:solidFill>
                  <a:srgbClr val="FFFFFF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Controlled Vocabulary</a:t>
            </a:r>
            <a:br>
              <a:rPr lang="en-US" sz="4000" b="1" dirty="0">
                <a:solidFill>
                  <a:srgbClr val="FFFFFF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000" b="1" dirty="0">
                <a:solidFill>
                  <a:srgbClr val="FFFFFF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solidFill>
                  <a:srgbClr val="FFFFFF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Taxonomy</a:t>
            </a:r>
            <a:br>
              <a:rPr lang="en-US" sz="4000" b="1" dirty="0">
                <a:solidFill>
                  <a:srgbClr val="FFFFFF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4000" b="1" dirty="0">
                <a:solidFill>
                  <a:srgbClr val="FFFFFF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dirty="0">
                <a:solidFill>
                  <a:srgbClr val="FFFF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>
                <a:solidFill>
                  <a:srgbClr val="FFFFFF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Thesaural relationships </a:t>
            </a:r>
            <a:endParaRPr lang="en-US" sz="40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F76ABEF-02EF-363B-9566-C77F57D53B3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1948724"/>
              </p:ext>
            </p:extLst>
          </p:nvPr>
        </p:nvGraphicFramePr>
        <p:xfrm>
          <a:off x="4407167" y="511388"/>
          <a:ext cx="7382756" cy="5889411"/>
        </p:xfrm>
        <a:graphic>
          <a:graphicData uri="http://schemas.openxmlformats.org/drawingml/2006/table">
            <a:tbl>
              <a:tblPr>
                <a:solidFill>
                  <a:srgbClr val="F2F2F2">
                    <a:alpha val="30196"/>
                  </a:srgbClr>
                </a:solidFill>
              </a:tblPr>
              <a:tblGrid>
                <a:gridCol w="1537996">
                  <a:extLst>
                    <a:ext uri="{9D8B030D-6E8A-4147-A177-3AD203B41FA5}">
                      <a16:colId xmlns:a16="http://schemas.microsoft.com/office/drawing/2014/main" val="1911412401"/>
                    </a:ext>
                  </a:extLst>
                </a:gridCol>
                <a:gridCol w="3137437">
                  <a:extLst>
                    <a:ext uri="{9D8B030D-6E8A-4147-A177-3AD203B41FA5}">
                      <a16:colId xmlns:a16="http://schemas.microsoft.com/office/drawing/2014/main" val="3349166440"/>
                    </a:ext>
                  </a:extLst>
                </a:gridCol>
                <a:gridCol w="2707323">
                  <a:extLst>
                    <a:ext uri="{9D8B030D-6E8A-4147-A177-3AD203B41FA5}">
                      <a16:colId xmlns:a16="http://schemas.microsoft.com/office/drawing/2014/main" val="369720799"/>
                    </a:ext>
                  </a:extLst>
                </a:gridCol>
              </a:tblGrid>
              <a:tr h="846453">
                <a:tc>
                  <a:txBody>
                    <a:bodyPr/>
                    <a:lstStyle/>
                    <a:p>
                      <a:pPr rtl="0"/>
                      <a:endParaRPr lang="en-US" sz="1500" b="1" cap="none" spc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53" marR="111880" marT="95810" marB="95810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b="1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Controlled Vocabulary</a:t>
                      </a:r>
                    </a:p>
                  </a:txBody>
                  <a:tcPr marL="124553" marR="111880" marT="95810" marB="95810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2000" b="1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Taxonomy</a:t>
                      </a:r>
                    </a:p>
                  </a:txBody>
                  <a:tcPr marL="124553" marR="111880" marT="95810" marB="95810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38100" cap="flat" cmpd="sng" algn="ctr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0268630"/>
                  </a:ext>
                </a:extLst>
              </a:tr>
              <a:tr h="1680986">
                <a:tc>
                  <a:txBody>
                    <a:bodyPr/>
                    <a:lstStyle/>
                    <a:p>
                      <a:pPr rtl="0"/>
                      <a:r>
                        <a:rPr lang="en-US" sz="20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Definition</a:t>
                      </a:r>
                    </a:p>
                  </a:txBody>
                  <a:tcPr marL="124553" marR="111880" marT="95810" marB="95810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Flat list of financial terms standardized for consistent metadata.</a:t>
                      </a:r>
                    </a:p>
                  </a:txBody>
                  <a:tcPr marL="124553" marR="111880" marT="95810" marB="95810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Hierarchical classification of roles for filtering</a:t>
                      </a:r>
                    </a:p>
                  </a:txBody>
                  <a:tcPr marL="124553" marR="111880" marT="95810" marB="95810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2485702"/>
                  </a:ext>
                </a:extLst>
              </a:tr>
              <a:tr h="2098252">
                <a:tc>
                  <a:txBody>
                    <a:bodyPr/>
                    <a:lstStyle/>
                    <a:p>
                      <a:pPr rtl="0"/>
                      <a:r>
                        <a:rPr lang="en-US" sz="20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Structure</a:t>
                      </a:r>
                    </a:p>
                  </a:txBody>
                  <a:tcPr marL="124553" marR="111880" marT="95810" marB="95810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Flat list standardized through Use/UF</a:t>
                      </a:r>
                    </a:p>
                    <a:p>
                      <a:pPr rtl="0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Ex: Debit, Credit, Payment, Expense.</a:t>
                      </a:r>
                    </a:p>
                  </a:txBody>
                  <a:tcPr marL="124553" marR="111880" marT="95810" marB="95810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Hierarchical (BT to NT</a:t>
                      </a:r>
                      <a:endParaRPr lang="fr-FR" sz="1800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  <a:p>
                      <a:pPr rtl="0"/>
                      <a:r>
                        <a:rPr lang="fr-FR" sz="18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Ex: Occupations &gt; Agricultural &gt; </a:t>
                      </a:r>
                      <a:r>
                        <a:rPr lang="fr-FR" sz="1800" cap="none" spc="0" dirty="0" err="1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Cradler</a:t>
                      </a:r>
                      <a:r>
                        <a:rPr lang="fr-FR" sz="15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.</a:t>
                      </a:r>
                    </a:p>
                  </a:txBody>
                  <a:tcPr marL="124553" marR="111880" marT="95810" marB="95810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359230"/>
                  </a:ext>
                </a:extLst>
              </a:tr>
              <a:tr h="1263720">
                <a:tc>
                  <a:txBody>
                    <a:bodyPr/>
                    <a:lstStyle/>
                    <a:p>
                      <a:pPr rtl="0"/>
                      <a:r>
                        <a:rPr lang="en-US" sz="20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Application</a:t>
                      </a:r>
                    </a:p>
                    <a:p>
                      <a:pPr rtl="0"/>
                      <a:endParaRPr lang="en-US" sz="1500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53" marR="111880" marT="95810" marB="95810" anchor="ctr">
                    <a:lnL w="38100" cap="flat" cmpd="sng" algn="ctr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Tags transaction</a:t>
                      </a:r>
                    </a:p>
                    <a:p>
                      <a:pPr rtl="0"/>
                      <a:endParaRPr lang="en-US" sz="1500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53" marR="111880" marT="95810" marB="95810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fr-FR" sz="18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Classifies </a:t>
                      </a:r>
                      <a:r>
                        <a:rPr lang="en-US" sz="1800" cap="none" spc="0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</a:rPr>
                        <a:t>entities </a:t>
                      </a:r>
                      <a:endParaRPr lang="fr-FR" sz="1800" cap="none" spc="0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4553" marR="111880" marT="95810" marB="95810" anchor="ctr">
                    <a:lnL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L>
                    <a:lnR w="38100" cap="flat" cmpd="sng" algn="ctr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prstDash val="solid"/>
                    </a:lnT>
                    <a:lnB w="38100" cap="flat" cmpd="sng" algn="ctr">
                      <a:noFill/>
                      <a:prstDash val="solid"/>
                    </a:lnB>
                    <a:solidFill>
                      <a:srgbClr val="F2F2F2">
                        <a:alpha val="30196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6178330"/>
                  </a:ext>
                </a:extLst>
              </a:tr>
            </a:tbl>
          </a:graphicData>
        </a:graphic>
      </p:graphicFrame>
      <p:pic>
        <p:nvPicPr>
          <p:cNvPr id="57" name="Audio 56">
            <a:hlinkClick r:id="" action="ppaction://media"/>
            <a:extLst>
              <a:ext uri="{FF2B5EF4-FFF2-40B4-BE49-F238E27FC236}">
                <a16:creationId xmlns:a16="http://schemas.microsoft.com/office/drawing/2014/main" id="{59900E96-8D31-CFFE-B7F7-81C13C53FE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87500" t="-287500" r="-287500" b="-287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585"/>
    </mc:Choice>
    <mc:Fallback>
      <p:transition spd="slow" advTm="1785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</TotalTime>
  <Words>107</Words>
  <Application>Microsoft Office PowerPoint</Application>
  <PresentationFormat>Widescreen</PresentationFormat>
  <Paragraphs>26</Paragraphs>
  <Slides>2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Aptos</vt:lpstr>
      <vt:lpstr>Aptos Display</vt:lpstr>
      <vt:lpstr>Arial</vt:lpstr>
      <vt:lpstr>Baskerville Old Face</vt:lpstr>
      <vt:lpstr>Calibri</vt:lpstr>
      <vt:lpstr>New York</vt:lpstr>
      <vt:lpstr>Times New Roman</vt:lpstr>
      <vt:lpstr>Wingdings</vt:lpstr>
      <vt:lpstr>Office Theme</vt:lpstr>
      <vt:lpstr>  The George Washington Financial Papers Project (GWFPP)   </vt:lpstr>
      <vt:lpstr>Controlled Vocabulary   Taxonomy   Thesaural relationships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Mark O'Neill</dc:creator>
  <cp:lastModifiedBy>Mark O'Neill</cp:lastModifiedBy>
  <cp:revision>1</cp:revision>
  <dcterms:created xsi:type="dcterms:W3CDTF">2025-03-06T20:05:01Z</dcterms:created>
  <dcterms:modified xsi:type="dcterms:W3CDTF">2025-03-07T01:07:12Z</dcterms:modified>
</cp:coreProperties>
</file>

<file path=docProps/thumbnail.jpeg>
</file>